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0287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9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line drawing of a person&#10;&#10;Description automatically generated">
            <a:extLst>
              <a:ext uri="{FF2B5EF4-FFF2-40B4-BE49-F238E27FC236}">
                <a16:creationId xmlns:a16="http://schemas.microsoft.com/office/drawing/2014/main" id="{01F2E6E5-12DE-F2A3-06DA-C24FB22B17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9471DE-D884-E25C-68EE-9C6AC46D5C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8922" y="5782795"/>
            <a:ext cx="7647547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&lt;Day&gt; </a:t>
            </a:r>
            <a:br>
              <a:rPr lang="en-US" dirty="0"/>
            </a:br>
            <a:r>
              <a:rPr lang="en-US" dirty="0"/>
              <a:t>&lt;DD&gt; &lt;Month&gt; 2024</a:t>
            </a:r>
          </a:p>
        </p:txBody>
      </p:sp>
    </p:spTree>
    <p:extLst>
      <p:ext uri="{BB962C8B-B14F-4D97-AF65-F5344CB8AC3E}">
        <p14:creationId xmlns:p14="http://schemas.microsoft.com/office/powerpoint/2010/main" val="3635056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F2E6E5-12DE-F2A3-06DA-C24FB22B17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287000" cy="10287000"/>
          </a:xfrm>
          <a:prstGeom prst="rect">
            <a:avLst/>
          </a:prstGeom>
        </p:spPr>
      </p:pic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D52BAB98-6DEF-B9EE-B865-BDB39C5083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099" y="5800724"/>
            <a:ext cx="7647547" cy="1514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&lt;##&gt;</a:t>
            </a:r>
          </a:p>
        </p:txBody>
      </p:sp>
    </p:spTree>
    <p:extLst>
      <p:ext uri="{BB962C8B-B14F-4D97-AF65-F5344CB8AC3E}">
        <p14:creationId xmlns:p14="http://schemas.microsoft.com/office/powerpoint/2010/main" val="2388459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06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0B36E-77ED-6E3B-A341-E505E1D274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8922" y="5782794"/>
            <a:ext cx="7647547" cy="1299323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408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CE4EDD-C3C4-2624-51BE-5A2CA69BD7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9051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80A03A32AE024A957653D4752499D0" ma:contentTypeVersion="17" ma:contentTypeDescription="Create a new document." ma:contentTypeScope="" ma:versionID="11ef74aeda40c02a0ee47cc8c5a530c4">
  <xsd:schema xmlns:xsd="http://www.w3.org/2001/XMLSchema" xmlns:xs="http://www.w3.org/2001/XMLSchema" xmlns:p="http://schemas.microsoft.com/office/2006/metadata/properties" xmlns:ns2="fd2c9c87-7094-4d92-bfbc-0c3ef837613b" xmlns:ns3="8b460df2-7f08-4f3f-b953-bc87e723e701" targetNamespace="http://schemas.microsoft.com/office/2006/metadata/properties" ma:root="true" ma:fieldsID="bf3cee8b2fac1fe2e5e4d20579f78e22" ns2:_="" ns3:_="">
    <xsd:import namespace="fd2c9c87-7094-4d92-bfbc-0c3ef837613b"/>
    <xsd:import namespace="8b460df2-7f08-4f3f-b953-bc87e723e70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2c9c87-7094-4d92-bfbc-0c3ef837613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c5eda7-0863-42f1-9637-f4a6c6b65088}" ma:internalName="TaxCatchAll" ma:showField="CatchAllData" ma:web="fd2c9c87-7094-4d92-bfbc-0c3ef83761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460df2-7f08-4f3f-b953-bc87e723e7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a0613b4-a98f-4a29-a132-8c6d1eaba7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42A968-3307-4071-8A88-387DCBC5CEEB}"/>
</file>

<file path=customXml/itemProps2.xml><?xml version="1.0" encoding="utf-8"?>
<ds:datastoreItem xmlns:ds="http://schemas.openxmlformats.org/officeDocument/2006/customXml" ds:itemID="{2DB60D3B-414F-4116-8952-A78C7FA98E07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Anderson</dc:creator>
  <cp:lastModifiedBy>Daniel Anderson</cp:lastModifiedBy>
  <cp:revision>3</cp:revision>
  <dcterms:created xsi:type="dcterms:W3CDTF">2023-11-29T01:43:46Z</dcterms:created>
  <dcterms:modified xsi:type="dcterms:W3CDTF">2023-11-29T01:50:11Z</dcterms:modified>
</cp:coreProperties>
</file>