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lue background with white text and silhouettes of women&#10;&#10;Description automatically generated">
            <a:extLst>
              <a:ext uri="{FF2B5EF4-FFF2-40B4-BE49-F238E27FC236}">
                <a16:creationId xmlns:a16="http://schemas.microsoft.com/office/drawing/2014/main" id="{DD824EB1-0906-A90F-25EC-59DB386AF8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DB5D268-85D3-D99A-7E31-B16FA1F912B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0425" y="4572573"/>
            <a:ext cx="6234834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400" b="1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en-AU" dirty="0"/>
              <a:t>&lt;Day&gt; &lt;DD&gt;&lt;Month&gt; 2024</a:t>
            </a:r>
          </a:p>
        </p:txBody>
      </p:sp>
    </p:spTree>
    <p:extLst>
      <p:ext uri="{BB962C8B-B14F-4D97-AF65-F5344CB8AC3E}">
        <p14:creationId xmlns:p14="http://schemas.microsoft.com/office/powerpoint/2010/main" val="3971135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D824EB1-0906-A90F-25EC-59DB386AF8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 Placeholder 11">
            <a:extLst>
              <a:ext uri="{FF2B5EF4-FFF2-40B4-BE49-F238E27FC236}">
                <a16:creationId xmlns:a16="http://schemas.microsoft.com/office/drawing/2014/main" id="{E94A8C73-4D42-EEFC-1EAF-C7E97365337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0425" y="4572573"/>
            <a:ext cx="6234834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400" b="1"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en-AU" dirty="0"/>
              <a:t>&lt;Day&gt; &lt;DD&gt;&lt;Month&gt; 2024</a:t>
            </a:r>
          </a:p>
        </p:txBody>
      </p:sp>
    </p:spTree>
    <p:extLst>
      <p:ext uri="{BB962C8B-B14F-4D97-AF65-F5344CB8AC3E}">
        <p14:creationId xmlns:p14="http://schemas.microsoft.com/office/powerpoint/2010/main" val="2763612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0473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0C6F6865-5959-0FB7-FF6A-CD7E851FA9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0425" y="4572573"/>
            <a:ext cx="6234834" cy="914400"/>
          </a:xfrm>
        </p:spPr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24844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3400" b="1" dirty="0" smtClean="0">
            <a:solidFill>
              <a:schemeClr val="bg1"/>
            </a:solidFill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80A03A32AE024A957653D4752499D0" ma:contentTypeVersion="17" ma:contentTypeDescription="Create a new document." ma:contentTypeScope="" ma:versionID="11ef74aeda40c02a0ee47cc8c5a530c4">
  <xsd:schema xmlns:xsd="http://www.w3.org/2001/XMLSchema" xmlns:xs="http://www.w3.org/2001/XMLSchema" xmlns:p="http://schemas.microsoft.com/office/2006/metadata/properties" xmlns:ns2="fd2c9c87-7094-4d92-bfbc-0c3ef837613b" xmlns:ns3="8b460df2-7f08-4f3f-b953-bc87e723e701" targetNamespace="http://schemas.microsoft.com/office/2006/metadata/properties" ma:root="true" ma:fieldsID="bf3cee8b2fac1fe2e5e4d20579f78e22" ns2:_="" ns3:_="">
    <xsd:import namespace="fd2c9c87-7094-4d92-bfbc-0c3ef837613b"/>
    <xsd:import namespace="8b460df2-7f08-4f3f-b953-bc87e723e70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2c9c87-7094-4d92-bfbc-0c3ef837613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c5eda7-0863-42f1-9637-f4a6c6b65088}" ma:internalName="TaxCatchAll" ma:showField="CatchAllData" ma:web="fd2c9c87-7094-4d92-bfbc-0c3ef83761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460df2-7f08-4f3f-b953-bc87e723e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0613b4-a98f-4a29-a132-8c6d1eaba72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F27F74-232D-47F1-BACD-09EC67BF6F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F9AFAC-7A05-4569-8844-E507B8C925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2c9c87-7094-4d92-bfbc-0c3ef837613b"/>
    <ds:schemaRef ds:uri="8b460df2-7f08-4f3f-b953-bc87e723e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Anderson</dc:creator>
  <cp:lastModifiedBy>Niamh O'Donoghue</cp:lastModifiedBy>
  <cp:revision>2</cp:revision>
  <dcterms:created xsi:type="dcterms:W3CDTF">2023-11-29T01:25:35Z</dcterms:created>
  <dcterms:modified xsi:type="dcterms:W3CDTF">2023-12-15T04:12:22Z</dcterms:modified>
</cp:coreProperties>
</file>