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  <p:sldId id="258" r:id="rId6"/>
    <p:sldId id="259" r:id="rId7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49" d="100"/>
          <a:sy n="49" d="100"/>
        </p:scale>
        <p:origin x="21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79341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7919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70752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865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9248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80140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6961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61491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00615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242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8090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ADE82-3A44-4E66-9581-1D98EB650794}" type="datetimeFigureOut">
              <a:rPr lang="en-AU" smtClean="0"/>
              <a:t>12/12/2023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91AB9-F9ED-470D-B50E-BED9A530F9F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3318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earing a hat and skirt&#10;&#10;Description automatically generated">
            <a:extLst>
              <a:ext uri="{FF2B5EF4-FFF2-40B4-BE49-F238E27FC236}">
                <a16:creationId xmlns:a16="http://schemas.microsoft.com/office/drawing/2014/main" id="{208D8556-3C22-E4EB-0890-A0588DDB23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5666"/>
          <a:stretch/>
        </p:blipFill>
        <p:spPr>
          <a:xfrm>
            <a:off x="0" y="0"/>
            <a:ext cx="6857980" cy="91439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8FC7D6A-1B8E-CA8A-2646-EB78501615E5}"/>
              </a:ext>
            </a:extLst>
          </p:cNvPr>
          <p:cNvSpPr txBox="1"/>
          <p:nvPr/>
        </p:nvSpPr>
        <p:spPr>
          <a:xfrm>
            <a:off x="156754" y="3802553"/>
            <a:ext cx="451974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400" b="1" dirty="0">
                <a:solidFill>
                  <a:schemeClr val="bg1"/>
                </a:solidFill>
              </a:rPr>
              <a:t>SPECIAL</a:t>
            </a:r>
          </a:p>
          <a:p>
            <a:r>
              <a:rPr lang="en-AU" sz="4400" b="1" dirty="0">
                <a:solidFill>
                  <a:schemeClr val="bg1"/>
                </a:solidFill>
              </a:rPr>
              <a:t>TEAL </a:t>
            </a:r>
          </a:p>
          <a:p>
            <a:r>
              <a:rPr lang="en-AU" sz="4400" b="1" dirty="0">
                <a:solidFill>
                  <a:schemeClr val="bg1"/>
                </a:solidFill>
              </a:rPr>
              <a:t>COCKTAIL </a:t>
            </a:r>
          </a:p>
          <a:p>
            <a:r>
              <a:rPr lang="en-AU" sz="4400" b="1" dirty="0">
                <a:solidFill>
                  <a:schemeClr val="bg1"/>
                </a:solidFill>
                <a:highlight>
                  <a:srgbClr val="FFFF00"/>
                </a:highlight>
              </a:rPr>
              <a:t>&lt;$$&gt;</a:t>
            </a:r>
          </a:p>
          <a:p>
            <a:endParaRPr lang="en-AU" sz="1400" dirty="0">
              <a:solidFill>
                <a:schemeClr val="bg1"/>
              </a:solidFill>
            </a:endParaRPr>
          </a:p>
          <a:p>
            <a:endParaRPr lang="en-AU" sz="1400" dirty="0">
              <a:solidFill>
                <a:schemeClr val="bg1"/>
              </a:solidFill>
            </a:endParaRPr>
          </a:p>
          <a:p>
            <a:endParaRPr lang="en-AU" dirty="0">
              <a:solidFill>
                <a:schemeClr val="bg1"/>
              </a:solidFill>
            </a:endParaRPr>
          </a:p>
          <a:p>
            <a:endParaRPr lang="en-AU" dirty="0">
              <a:solidFill>
                <a:schemeClr val="bg1"/>
              </a:solidFill>
            </a:endParaRPr>
          </a:p>
          <a:p>
            <a:r>
              <a:rPr lang="en-AU" sz="2000" dirty="0">
                <a:solidFill>
                  <a:schemeClr val="bg1"/>
                </a:solidFill>
                <a:highlight>
                  <a:srgbClr val="FFFF00"/>
                </a:highlight>
              </a:rPr>
              <a:t>&lt;$$&gt; </a:t>
            </a:r>
            <a:r>
              <a:rPr lang="en-AU" sz="2000" dirty="0">
                <a:solidFill>
                  <a:schemeClr val="bg1"/>
                </a:solidFill>
              </a:rPr>
              <a:t>from every Team Teal cocktail </a:t>
            </a:r>
          </a:p>
          <a:p>
            <a:r>
              <a:rPr lang="en-AU" sz="2000" dirty="0">
                <a:solidFill>
                  <a:schemeClr val="bg1"/>
                </a:solidFill>
              </a:rPr>
              <a:t>sold will be donated to WomenCan.</a:t>
            </a:r>
          </a:p>
          <a:p>
            <a:endParaRPr lang="en-AU" sz="3600" b="1" dirty="0">
              <a:solidFill>
                <a:schemeClr val="bg1"/>
              </a:solidFill>
            </a:endParaRPr>
          </a:p>
          <a:p>
            <a:endParaRPr lang="en-AU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5206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DAE6D-F9B0-2DC0-E2AE-70E015A01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/>
              <a:t>Option 1 Recipe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FC436-0C01-7505-A6D5-454B0FFC6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AU" b="1" dirty="0"/>
              <a:t>1 x cocktail</a:t>
            </a:r>
          </a:p>
          <a:p>
            <a:r>
              <a:rPr lang="en-AU" dirty="0"/>
              <a:t>15ml Blue Curacao</a:t>
            </a:r>
          </a:p>
          <a:p>
            <a:r>
              <a:rPr lang="en-AU" dirty="0"/>
              <a:t>30ml Vodka</a:t>
            </a:r>
          </a:p>
          <a:p>
            <a:r>
              <a:rPr lang="en-AU" dirty="0"/>
              <a:t>90ml Pineapple Juice</a:t>
            </a:r>
          </a:p>
          <a:p>
            <a:r>
              <a:rPr lang="en-AU" dirty="0"/>
              <a:t>Dash of sugar syrup (to taste)</a:t>
            </a:r>
          </a:p>
          <a:p>
            <a:endParaRPr lang="en-AU" dirty="0"/>
          </a:p>
          <a:p>
            <a:pPr marL="0" indent="0">
              <a:buNone/>
            </a:pPr>
            <a:r>
              <a:rPr lang="en-AU" b="1" dirty="0"/>
              <a:t>50 x cocktails</a:t>
            </a:r>
          </a:p>
          <a:p>
            <a:r>
              <a:rPr lang="en-AU" dirty="0"/>
              <a:t>750ml Blue Curacao</a:t>
            </a:r>
          </a:p>
          <a:p>
            <a:r>
              <a:rPr lang="en-AU" dirty="0"/>
              <a:t>1.5L Vodka</a:t>
            </a:r>
          </a:p>
          <a:p>
            <a:r>
              <a:rPr lang="en-AU" dirty="0"/>
              <a:t>4.5L Pineapple Juice</a:t>
            </a:r>
          </a:p>
          <a:p>
            <a:r>
              <a:rPr lang="en-AU" dirty="0"/>
              <a:t>250ml sugar syrup </a:t>
            </a:r>
          </a:p>
          <a:p>
            <a:endParaRPr lang="en-AU" dirty="0"/>
          </a:p>
          <a:p>
            <a:pPr marL="0" indent="0">
              <a:buNone/>
            </a:pPr>
            <a:r>
              <a:rPr lang="en-AU" b="1" dirty="0"/>
              <a:t>100 x cocktails</a:t>
            </a:r>
          </a:p>
          <a:p>
            <a:r>
              <a:rPr lang="en-AU" dirty="0"/>
              <a:t>1.5L Blue Curacao</a:t>
            </a:r>
          </a:p>
          <a:p>
            <a:r>
              <a:rPr lang="en-AU" dirty="0"/>
              <a:t>3L Vodka</a:t>
            </a:r>
          </a:p>
          <a:p>
            <a:r>
              <a:rPr lang="en-AU" dirty="0"/>
              <a:t>9L Pineapple Juice</a:t>
            </a:r>
          </a:p>
          <a:p>
            <a:r>
              <a:rPr lang="en-AU" dirty="0"/>
              <a:t>500ml sugar syrup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001875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8EDE9-A2A2-E38A-CD78-57244CEF6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/>
              <a:t>Option 2 Recipe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FB8B6-A838-716D-BE6D-8456507A4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1800" b="1" dirty="0"/>
              <a:t>1 x cocktail</a:t>
            </a:r>
          </a:p>
          <a:p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30ml Vodka</a:t>
            </a:r>
          </a:p>
          <a:p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15ml Triple Sec </a:t>
            </a:r>
          </a:p>
          <a:p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15ml Elderflower cordial</a:t>
            </a:r>
          </a:p>
          <a:p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200ml Lemonade </a:t>
            </a:r>
          </a:p>
          <a:p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Dash 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Teal gel mix (mix 100mls water with 1ml Teal gel)</a:t>
            </a:r>
          </a:p>
          <a:p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Slice of lime</a:t>
            </a:r>
            <a:endParaRPr lang="en-AU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sz="1800" dirty="0"/>
          </a:p>
          <a:p>
            <a:pPr marL="0" indent="0">
              <a:buNone/>
            </a:pPr>
            <a:r>
              <a:rPr lang="en-AU" sz="1800" b="1" dirty="0"/>
              <a:t>50 x cocktails</a:t>
            </a:r>
          </a:p>
          <a:p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1.5L 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Vodka</a:t>
            </a:r>
          </a:p>
          <a:p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750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ml </a:t>
            </a:r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riple Sec </a:t>
            </a:r>
          </a:p>
          <a:p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750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ml Elderflower cordial</a:t>
            </a:r>
          </a:p>
          <a:p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10L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Lemonade </a:t>
            </a:r>
          </a:p>
          <a:p>
            <a:r>
              <a:rPr lang="en-AU" sz="1800" kern="100" dirty="0">
                <a:ea typeface="Times New Roman" panose="02020603050405020304" pitchFamily="18" charset="0"/>
                <a:cs typeface="Times New Roman" panose="02020603050405020304" pitchFamily="18" charset="0"/>
              </a:rPr>
              <a:t>250ml </a:t>
            </a:r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Teal gel mix (mix 250mls water with 2-3ml Teal gel)</a:t>
            </a:r>
          </a:p>
          <a:p>
            <a:r>
              <a:rPr lang="en-AU" sz="1800" kern="1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50 x slices of lime (12 limes)</a:t>
            </a:r>
            <a:endParaRPr lang="en-AU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122821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980A03A32AE024A957653D4752499D0" ma:contentTypeVersion="17" ma:contentTypeDescription="Create a new document." ma:contentTypeScope="" ma:versionID="11ef74aeda40c02a0ee47cc8c5a530c4">
  <xsd:schema xmlns:xsd="http://www.w3.org/2001/XMLSchema" xmlns:xs="http://www.w3.org/2001/XMLSchema" xmlns:p="http://schemas.microsoft.com/office/2006/metadata/properties" xmlns:ns2="fd2c9c87-7094-4d92-bfbc-0c3ef837613b" xmlns:ns3="8b460df2-7f08-4f3f-b953-bc87e723e701" targetNamespace="http://schemas.microsoft.com/office/2006/metadata/properties" ma:root="true" ma:fieldsID="bf3cee8b2fac1fe2e5e4d20579f78e22" ns2:_="" ns3:_="">
    <xsd:import namespace="fd2c9c87-7094-4d92-bfbc-0c3ef837613b"/>
    <xsd:import namespace="8b460df2-7f08-4f3f-b953-bc87e723e70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lcf76f155ced4ddcb4097134ff3c332f" minOccurs="0"/>
                <xsd:element ref="ns2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2c9c87-7094-4d92-bfbc-0c3ef837613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1c5eda7-0863-42f1-9637-f4a6c6b65088}" ma:internalName="TaxCatchAll" ma:showField="CatchAllData" ma:web="fd2c9c87-7094-4d92-bfbc-0c3ef837613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460df2-7f08-4f3f-b953-bc87e723e7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a0613b4-a98f-4a29-a132-8c6d1eaba72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b460df2-7f08-4f3f-b953-bc87e723e701">
      <Terms xmlns="http://schemas.microsoft.com/office/infopath/2007/PartnerControls"/>
    </lcf76f155ced4ddcb4097134ff3c332f>
    <TaxCatchAll xmlns="fd2c9c87-7094-4d92-bfbc-0c3ef837613b" xsi:nil="true"/>
  </documentManagement>
</p:properties>
</file>

<file path=customXml/itemProps1.xml><?xml version="1.0" encoding="utf-8"?>
<ds:datastoreItem xmlns:ds="http://schemas.openxmlformats.org/officeDocument/2006/customXml" ds:itemID="{F9BEE2C9-083C-4B97-9004-E82D5168DB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195126-1FB2-4C73-81ED-E0653C263A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2c9c87-7094-4d92-bfbc-0c3ef837613b"/>
    <ds:schemaRef ds:uri="8b460df2-7f08-4f3f-b953-bc87e723e7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7F91DFA-AAFE-45E6-B512-C24A9969A966}">
  <ds:schemaRefs>
    <ds:schemaRef ds:uri="http://schemas.microsoft.com/office/2006/metadata/properties"/>
    <ds:schemaRef ds:uri="http://schemas.microsoft.com/office/infopath/2007/PartnerControls"/>
    <ds:schemaRef ds:uri="8b460df2-7f08-4f3f-b953-bc87e723e701"/>
    <ds:schemaRef ds:uri="fd2c9c87-7094-4d92-bfbc-0c3ef837613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26</TotalTime>
  <Words>134</Words>
  <Application>Microsoft Office PowerPoint</Application>
  <PresentationFormat>On-screen Show (4:3)</PresentationFormat>
  <Paragraphs>44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Option 1 Recipe</vt:lpstr>
      <vt:lpstr>Option 2 Recipe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Niamh O'Donoghue</dc:creator>
  <cp:lastModifiedBy>Niamh O'Donoghue</cp:lastModifiedBy>
  <cp:revision>9</cp:revision>
  <dcterms:created xsi:type="dcterms:W3CDTF">2023-12-08T04:55:39Z</dcterms:created>
  <dcterms:modified xsi:type="dcterms:W3CDTF">2023-12-11T21:48:28Z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0x0101006980A03A32AE024A957653D4752499D0</vt:lpwstr>
  </property>
  <property fmtid="{D5CDD505-2E9C-101B-9397-08002B2CF9AE}" pid="3" name="MediaServiceImageTags">
    <vt:lpwstr/>
  </property>
</Properties>
</file>