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84" autoAdjust="0"/>
    <p:restoredTop sz="94660"/>
  </p:normalViewPr>
  <p:slideViewPr>
    <p:cSldViewPr snapToGrid="0">
      <p:cViewPr varScale="1">
        <p:scale>
          <a:sx n="61" d="100"/>
          <a:sy n="61" d="100"/>
        </p:scale>
        <p:origin x="49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oster with a person in a hat&#10;&#10;Description automatically generated">
            <a:extLst>
              <a:ext uri="{FF2B5EF4-FFF2-40B4-BE49-F238E27FC236}">
                <a16:creationId xmlns:a16="http://schemas.microsoft.com/office/drawing/2014/main" id="{75F848BE-0C2D-77C9-B482-5372E28906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25CB42-AC67-1745-BEB1-F377F2CD5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486" y="14441817"/>
            <a:ext cx="5707062" cy="1276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514350" indent="0">
              <a:buNone/>
              <a:defRPr/>
            </a:lvl2pPr>
          </a:lstStyle>
          <a:p>
            <a:pPr lvl="0"/>
            <a:r>
              <a:rPr lang="en-US" dirty="0"/>
              <a:t>&lt;Day&gt;</a:t>
            </a:r>
            <a:br>
              <a:rPr lang="en-US" dirty="0"/>
            </a:br>
            <a:r>
              <a:rPr lang="en-US" dirty="0"/>
              <a:t>&lt;DD&gt; &lt;Month&gt; 2024</a:t>
            </a:r>
          </a:p>
        </p:txBody>
      </p:sp>
    </p:spTree>
    <p:extLst>
      <p:ext uri="{BB962C8B-B14F-4D97-AF65-F5344CB8AC3E}">
        <p14:creationId xmlns:p14="http://schemas.microsoft.com/office/powerpoint/2010/main" val="421103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F848BE-0C2D-77C9-B482-5372E28906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93081FE-5774-8146-1D1D-9AE2DDD37F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0955" y="11162590"/>
            <a:ext cx="5707062" cy="1276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 marL="514350" indent="0">
              <a:buNone/>
              <a:defRPr/>
            </a:lvl2pPr>
          </a:lstStyle>
          <a:p>
            <a:pPr lvl="0"/>
            <a:r>
              <a:rPr lang="en-US" dirty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211131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72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6F2D4-8081-0549-7F43-11C832E41D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2500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454EF4-C8DF-BB19-5E1C-2CC5AA5851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4392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80A03A32AE024A957653D4752499D0" ma:contentTypeVersion="17" ma:contentTypeDescription="Create a new document." ma:contentTypeScope="" ma:versionID="11ef74aeda40c02a0ee47cc8c5a530c4">
  <xsd:schema xmlns:xsd="http://www.w3.org/2001/XMLSchema" xmlns:xs="http://www.w3.org/2001/XMLSchema" xmlns:p="http://schemas.microsoft.com/office/2006/metadata/properties" xmlns:ns2="fd2c9c87-7094-4d92-bfbc-0c3ef837613b" xmlns:ns3="8b460df2-7f08-4f3f-b953-bc87e723e701" targetNamespace="http://schemas.microsoft.com/office/2006/metadata/properties" ma:root="true" ma:fieldsID="bf3cee8b2fac1fe2e5e4d20579f78e22" ns2:_="" ns3:_="">
    <xsd:import namespace="fd2c9c87-7094-4d92-bfbc-0c3ef837613b"/>
    <xsd:import namespace="8b460df2-7f08-4f3f-b953-bc87e723e70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2c9c87-7094-4d92-bfbc-0c3ef83761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c5eda7-0863-42f1-9637-f4a6c6b65088}" ma:internalName="TaxCatchAll" ma:showField="CatchAllData" ma:web="fd2c9c87-7094-4d92-bfbc-0c3ef83761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460df2-7f08-4f3f-b953-bc87e723e7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0613b4-a98f-4a29-a132-8c6d1eaba7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A2D23D-95B1-4F50-880C-92D38B2F15B2}"/>
</file>

<file path=customXml/itemProps2.xml><?xml version="1.0" encoding="utf-8"?>
<ds:datastoreItem xmlns:ds="http://schemas.openxmlformats.org/officeDocument/2006/customXml" ds:itemID="{BEE6A067-36FB-49B2-BFCC-50B125C7F303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Anderson</dc:creator>
  <cp:lastModifiedBy>Daniel Anderson</cp:lastModifiedBy>
  <cp:revision>1</cp:revision>
  <dcterms:created xsi:type="dcterms:W3CDTF">2023-11-29T01:51:04Z</dcterms:created>
  <dcterms:modified xsi:type="dcterms:W3CDTF">2023-11-29T01:57:37Z</dcterms:modified>
</cp:coreProperties>
</file>