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5715000" cy="23812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42" autoAdjust="0"/>
    <p:restoredTop sz="94660"/>
  </p:normalViewPr>
  <p:slideViewPr>
    <p:cSldViewPr snapToGrid="0">
      <p:cViewPr varScale="1">
        <p:scale>
          <a:sx n="361" d="100"/>
          <a:sy n="361" d="100"/>
        </p:scale>
        <p:origin x="276" y="8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8DE1AB5-F7D0-F062-83F0-5E8FE38264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4" y="-381"/>
            <a:ext cx="5714085" cy="2381631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7040C64-6703-38C4-94CC-3A1EECDFEC8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8199" y="1440460"/>
            <a:ext cx="2949199" cy="91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 b="1">
                <a:solidFill>
                  <a:schemeClr val="bg1"/>
                </a:solidFill>
              </a:defRPr>
            </a:lvl1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en-AU" dirty="0"/>
              <a:t>&lt;Day&gt; &lt;DD&gt; &lt;Month&gt; 2024</a:t>
            </a:r>
          </a:p>
        </p:txBody>
      </p:sp>
    </p:spTree>
    <p:extLst>
      <p:ext uri="{BB962C8B-B14F-4D97-AF65-F5344CB8AC3E}">
        <p14:creationId xmlns:p14="http://schemas.microsoft.com/office/powerpoint/2010/main" val="2602161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5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317480" rtl="0" eaLnBrk="1" latinLnBrk="0" hangingPunct="1">
        <a:lnSpc>
          <a:spcPct val="90000"/>
        </a:lnSpc>
        <a:spcBef>
          <a:spcPct val="0"/>
        </a:spcBef>
        <a:buNone/>
        <a:defRPr sz="15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9370" indent="-79370" algn="l" defTabSz="317480" rtl="0" eaLnBrk="1" latinLnBrk="0" hangingPunct="1">
        <a:lnSpc>
          <a:spcPct val="90000"/>
        </a:lnSpc>
        <a:spcBef>
          <a:spcPts val="347"/>
        </a:spcBef>
        <a:buFont typeface="Arial" panose="020B0604020202020204" pitchFamily="34" charset="0"/>
        <a:buChar char="•"/>
        <a:defRPr sz="972" kern="1200">
          <a:solidFill>
            <a:schemeClr val="tx1"/>
          </a:solidFill>
          <a:latin typeface="+mn-lt"/>
          <a:ea typeface="+mn-ea"/>
          <a:cs typeface="+mn-cs"/>
        </a:defRPr>
      </a:lvl1pPr>
      <a:lvl2pPr marL="238110" indent="-79370" algn="l" defTabSz="317480" rtl="0" eaLnBrk="1" latinLnBrk="0" hangingPunct="1">
        <a:lnSpc>
          <a:spcPct val="90000"/>
        </a:lnSpc>
        <a:spcBef>
          <a:spcPts val="174"/>
        </a:spcBef>
        <a:buFont typeface="Arial" panose="020B0604020202020204" pitchFamily="34" charset="0"/>
        <a:buChar char="•"/>
        <a:defRPr sz="833" kern="1200">
          <a:solidFill>
            <a:schemeClr val="tx1"/>
          </a:solidFill>
          <a:latin typeface="+mn-lt"/>
          <a:ea typeface="+mn-ea"/>
          <a:cs typeface="+mn-cs"/>
        </a:defRPr>
      </a:lvl2pPr>
      <a:lvl3pPr marL="396850" indent="-79370" algn="l" defTabSz="317480" rtl="0" eaLnBrk="1" latinLnBrk="0" hangingPunct="1">
        <a:lnSpc>
          <a:spcPct val="90000"/>
        </a:lnSpc>
        <a:spcBef>
          <a:spcPts val="174"/>
        </a:spcBef>
        <a:buFont typeface="Arial" panose="020B0604020202020204" pitchFamily="34" charset="0"/>
        <a:buChar char="•"/>
        <a:defRPr sz="694" kern="1200">
          <a:solidFill>
            <a:schemeClr val="tx1"/>
          </a:solidFill>
          <a:latin typeface="+mn-lt"/>
          <a:ea typeface="+mn-ea"/>
          <a:cs typeface="+mn-cs"/>
        </a:defRPr>
      </a:lvl3pPr>
      <a:lvl4pPr marL="555589" indent="-79370" algn="l" defTabSz="317480" rtl="0" eaLnBrk="1" latinLnBrk="0" hangingPunct="1">
        <a:lnSpc>
          <a:spcPct val="90000"/>
        </a:lnSpc>
        <a:spcBef>
          <a:spcPts val="174"/>
        </a:spcBef>
        <a:buFont typeface="Arial" panose="020B0604020202020204" pitchFamily="34" charset="0"/>
        <a:buChar char="•"/>
        <a:defRPr sz="625" kern="1200">
          <a:solidFill>
            <a:schemeClr val="tx1"/>
          </a:solidFill>
          <a:latin typeface="+mn-lt"/>
          <a:ea typeface="+mn-ea"/>
          <a:cs typeface="+mn-cs"/>
        </a:defRPr>
      </a:lvl4pPr>
      <a:lvl5pPr marL="714329" indent="-79370" algn="l" defTabSz="317480" rtl="0" eaLnBrk="1" latinLnBrk="0" hangingPunct="1">
        <a:lnSpc>
          <a:spcPct val="90000"/>
        </a:lnSpc>
        <a:spcBef>
          <a:spcPts val="174"/>
        </a:spcBef>
        <a:buFont typeface="Arial" panose="020B0604020202020204" pitchFamily="34" charset="0"/>
        <a:buChar char="•"/>
        <a:defRPr sz="625" kern="1200">
          <a:solidFill>
            <a:schemeClr val="tx1"/>
          </a:solidFill>
          <a:latin typeface="+mn-lt"/>
          <a:ea typeface="+mn-ea"/>
          <a:cs typeface="+mn-cs"/>
        </a:defRPr>
      </a:lvl5pPr>
      <a:lvl6pPr marL="873069" indent="-79370" algn="l" defTabSz="317480" rtl="0" eaLnBrk="1" latinLnBrk="0" hangingPunct="1">
        <a:lnSpc>
          <a:spcPct val="90000"/>
        </a:lnSpc>
        <a:spcBef>
          <a:spcPts val="174"/>
        </a:spcBef>
        <a:buFont typeface="Arial" panose="020B0604020202020204" pitchFamily="34" charset="0"/>
        <a:buChar char="•"/>
        <a:defRPr sz="625" kern="1200">
          <a:solidFill>
            <a:schemeClr val="tx1"/>
          </a:solidFill>
          <a:latin typeface="+mn-lt"/>
          <a:ea typeface="+mn-ea"/>
          <a:cs typeface="+mn-cs"/>
        </a:defRPr>
      </a:lvl6pPr>
      <a:lvl7pPr marL="1031809" indent="-79370" algn="l" defTabSz="317480" rtl="0" eaLnBrk="1" latinLnBrk="0" hangingPunct="1">
        <a:lnSpc>
          <a:spcPct val="90000"/>
        </a:lnSpc>
        <a:spcBef>
          <a:spcPts val="174"/>
        </a:spcBef>
        <a:buFont typeface="Arial" panose="020B0604020202020204" pitchFamily="34" charset="0"/>
        <a:buChar char="•"/>
        <a:defRPr sz="625" kern="1200">
          <a:solidFill>
            <a:schemeClr val="tx1"/>
          </a:solidFill>
          <a:latin typeface="+mn-lt"/>
          <a:ea typeface="+mn-ea"/>
          <a:cs typeface="+mn-cs"/>
        </a:defRPr>
      </a:lvl7pPr>
      <a:lvl8pPr marL="1190549" indent="-79370" algn="l" defTabSz="317480" rtl="0" eaLnBrk="1" latinLnBrk="0" hangingPunct="1">
        <a:lnSpc>
          <a:spcPct val="90000"/>
        </a:lnSpc>
        <a:spcBef>
          <a:spcPts val="174"/>
        </a:spcBef>
        <a:buFont typeface="Arial" panose="020B0604020202020204" pitchFamily="34" charset="0"/>
        <a:buChar char="•"/>
        <a:defRPr sz="625" kern="1200">
          <a:solidFill>
            <a:schemeClr val="tx1"/>
          </a:solidFill>
          <a:latin typeface="+mn-lt"/>
          <a:ea typeface="+mn-ea"/>
          <a:cs typeface="+mn-cs"/>
        </a:defRPr>
      </a:lvl8pPr>
      <a:lvl9pPr marL="1349289" indent="-79370" algn="l" defTabSz="317480" rtl="0" eaLnBrk="1" latinLnBrk="0" hangingPunct="1">
        <a:lnSpc>
          <a:spcPct val="90000"/>
        </a:lnSpc>
        <a:spcBef>
          <a:spcPts val="174"/>
        </a:spcBef>
        <a:buFont typeface="Arial" panose="020B0604020202020204" pitchFamily="34" charset="0"/>
        <a:buChar char="•"/>
        <a:defRPr sz="6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17480" rtl="0" eaLnBrk="1" latinLnBrk="0" hangingPunct="1">
        <a:defRPr sz="625" kern="1200">
          <a:solidFill>
            <a:schemeClr val="tx1"/>
          </a:solidFill>
          <a:latin typeface="+mn-lt"/>
          <a:ea typeface="+mn-ea"/>
          <a:cs typeface="+mn-cs"/>
        </a:defRPr>
      </a:lvl1pPr>
      <a:lvl2pPr marL="158740" algn="l" defTabSz="317480" rtl="0" eaLnBrk="1" latinLnBrk="0" hangingPunct="1">
        <a:defRPr sz="625" kern="1200">
          <a:solidFill>
            <a:schemeClr val="tx1"/>
          </a:solidFill>
          <a:latin typeface="+mn-lt"/>
          <a:ea typeface="+mn-ea"/>
          <a:cs typeface="+mn-cs"/>
        </a:defRPr>
      </a:lvl2pPr>
      <a:lvl3pPr marL="317480" algn="l" defTabSz="317480" rtl="0" eaLnBrk="1" latinLnBrk="0" hangingPunct="1">
        <a:defRPr sz="625" kern="1200">
          <a:solidFill>
            <a:schemeClr val="tx1"/>
          </a:solidFill>
          <a:latin typeface="+mn-lt"/>
          <a:ea typeface="+mn-ea"/>
          <a:cs typeface="+mn-cs"/>
        </a:defRPr>
      </a:lvl3pPr>
      <a:lvl4pPr marL="476220" algn="l" defTabSz="317480" rtl="0" eaLnBrk="1" latinLnBrk="0" hangingPunct="1">
        <a:defRPr sz="625" kern="1200">
          <a:solidFill>
            <a:schemeClr val="tx1"/>
          </a:solidFill>
          <a:latin typeface="+mn-lt"/>
          <a:ea typeface="+mn-ea"/>
          <a:cs typeface="+mn-cs"/>
        </a:defRPr>
      </a:lvl4pPr>
      <a:lvl5pPr marL="634959" algn="l" defTabSz="317480" rtl="0" eaLnBrk="1" latinLnBrk="0" hangingPunct="1">
        <a:defRPr sz="625" kern="1200">
          <a:solidFill>
            <a:schemeClr val="tx1"/>
          </a:solidFill>
          <a:latin typeface="+mn-lt"/>
          <a:ea typeface="+mn-ea"/>
          <a:cs typeface="+mn-cs"/>
        </a:defRPr>
      </a:lvl5pPr>
      <a:lvl6pPr marL="793699" algn="l" defTabSz="317480" rtl="0" eaLnBrk="1" latinLnBrk="0" hangingPunct="1">
        <a:defRPr sz="625" kern="1200">
          <a:solidFill>
            <a:schemeClr val="tx1"/>
          </a:solidFill>
          <a:latin typeface="+mn-lt"/>
          <a:ea typeface="+mn-ea"/>
          <a:cs typeface="+mn-cs"/>
        </a:defRPr>
      </a:lvl6pPr>
      <a:lvl7pPr marL="952439" algn="l" defTabSz="317480" rtl="0" eaLnBrk="1" latinLnBrk="0" hangingPunct="1">
        <a:defRPr sz="625" kern="1200">
          <a:solidFill>
            <a:schemeClr val="tx1"/>
          </a:solidFill>
          <a:latin typeface="+mn-lt"/>
          <a:ea typeface="+mn-ea"/>
          <a:cs typeface="+mn-cs"/>
        </a:defRPr>
      </a:lvl7pPr>
      <a:lvl8pPr marL="1111179" algn="l" defTabSz="317480" rtl="0" eaLnBrk="1" latinLnBrk="0" hangingPunct="1">
        <a:defRPr sz="625" kern="1200">
          <a:solidFill>
            <a:schemeClr val="tx1"/>
          </a:solidFill>
          <a:latin typeface="+mn-lt"/>
          <a:ea typeface="+mn-ea"/>
          <a:cs typeface="+mn-cs"/>
        </a:defRPr>
      </a:lvl8pPr>
      <a:lvl9pPr marL="1269919" algn="l" defTabSz="317480" rtl="0" eaLnBrk="1" latinLnBrk="0" hangingPunct="1">
        <a:defRPr sz="6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8CB5539-9830-CAD9-ED81-2D498E1DEE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24599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80A03A32AE024A957653D4752499D0" ma:contentTypeVersion="17" ma:contentTypeDescription="Create a new document." ma:contentTypeScope="" ma:versionID="11ef74aeda40c02a0ee47cc8c5a530c4">
  <xsd:schema xmlns:xsd="http://www.w3.org/2001/XMLSchema" xmlns:xs="http://www.w3.org/2001/XMLSchema" xmlns:p="http://schemas.microsoft.com/office/2006/metadata/properties" xmlns:ns2="fd2c9c87-7094-4d92-bfbc-0c3ef837613b" xmlns:ns3="8b460df2-7f08-4f3f-b953-bc87e723e701" targetNamespace="http://schemas.microsoft.com/office/2006/metadata/properties" ma:root="true" ma:fieldsID="bf3cee8b2fac1fe2e5e4d20579f78e22" ns2:_="" ns3:_="">
    <xsd:import namespace="fd2c9c87-7094-4d92-bfbc-0c3ef837613b"/>
    <xsd:import namespace="8b460df2-7f08-4f3f-b953-bc87e723e70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2c9c87-7094-4d92-bfbc-0c3ef837613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c5eda7-0863-42f1-9637-f4a6c6b65088}" ma:internalName="TaxCatchAll" ma:showField="CatchAllData" ma:web="fd2c9c87-7094-4d92-bfbc-0c3ef83761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460df2-7f08-4f3f-b953-bc87e723e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a0613b4-a98f-4a29-a132-8c6d1eaba72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20B15B-D78D-4EE2-A6E2-BECE882A689E}"/>
</file>

<file path=customXml/itemProps2.xml><?xml version="1.0" encoding="utf-8"?>
<ds:datastoreItem xmlns:ds="http://schemas.openxmlformats.org/officeDocument/2006/customXml" ds:itemID="{0D83E898-2401-439D-922E-0E9D16BF8DEB}"/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Anderson</dc:creator>
  <cp:lastModifiedBy>Daniel Anderson</cp:lastModifiedBy>
  <cp:revision>3</cp:revision>
  <dcterms:created xsi:type="dcterms:W3CDTF">2023-11-29T01:35:27Z</dcterms:created>
  <dcterms:modified xsi:type="dcterms:W3CDTF">2023-12-14T02:48:56Z</dcterms:modified>
</cp:coreProperties>
</file>